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83" r:id="rId19"/>
    <p:sldId id="285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8A70-B225-4DF4-9C01-7D2D5CD45FD5}" type="datetimeFigureOut">
              <a:rPr lang="es-MX" smtClean="0"/>
              <a:t>06/10/2017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2422-3D56-45C1-A42E-E37A6ED35E4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00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AD430-26DE-48AA-ACD5-B8025BDB8E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F59D-7F09-4AC0-BF76-4E35B9489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D430-26DE-48AA-ACD5-B8025BDB8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F59D-7F09-4AC0-BF76-4E35B9489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2" y="19"/>
            <a:ext cx="12191998" cy="6807203"/>
            <a:chOff x="112120881" y="106664760"/>
            <a:chExt cx="3042806" cy="7328283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3157329" y="112164244"/>
              <a:ext cx="1147394" cy="182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vert="horz" wrap="square" lIns="45720" tIns="0" rIns="4572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Fundraiser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Program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8B0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Benefits &amp; Services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63995" y="110248700"/>
              <a:ext cx="1451672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42806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1632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1F592A5-A6EA-4490-91FC-75415CC7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7" r="16020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0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79BCC-62DF-45D9-88B2-09BFFF6F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3466" y="643468"/>
            <a:ext cx="109050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AFE37-B2F5-40C9-BBA7-6E5B5C54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06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DCF24-5B42-4B87-9A8F-7699EE3D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49975"/>
          </a:xfrm>
          <a:prstGeom prst="rect">
            <a:avLst/>
          </a:prstGeom>
          <a:solidFill>
            <a:srgbClr val="5B4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30498"/>
            <a:ext cx="11237976" cy="5288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CC316-8DD1-40B5-ABF0-1C1E1A02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30498"/>
            <a:ext cx="11237976" cy="5288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421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 WEEKS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1DA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5384800"/>
            <a:ext cx="586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4911" y="2260600"/>
            <a:ext cx="627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Worldwide Private Exclusive Travel Membership</a:t>
            </a:r>
          </a:p>
        </p:txBody>
      </p:sp>
      <p:pic>
        <p:nvPicPr>
          <p:cNvPr id="5124" name="Picture 4" descr="242blog_passport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80" y="-4"/>
            <a:ext cx="3399820" cy="233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5951" y="3166019"/>
            <a:ext cx="6326049" cy="371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Value Between $5,000 to $10,000 with $1,000 a Year Renewal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Program is Only $199 (initial fee) +  $49.95 mo.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Renewal Fees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 to Month Membership (no contracts)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People per Membership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Limitations or Black Out 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vings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85% the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94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" y="5384800"/>
            <a:ext cx="5865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Sliding Scale</a:t>
            </a:r>
          </a:p>
        </p:txBody>
      </p:sp>
      <p:pic>
        <p:nvPicPr>
          <p:cNvPr id="6147" name="Picture 3" descr="Nuggets-of-Gold-For-Businesses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20" y="0"/>
            <a:ext cx="2767926" cy="22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4911" y="2260600"/>
            <a:ext cx="627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Processed Memberships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8BBB0F-8D6C-4F29-A829-4EDC90444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15168"/>
              </p:ext>
            </p:extLst>
          </p:nvPr>
        </p:nvGraphicFramePr>
        <p:xfrm>
          <a:off x="6019866" y="2773103"/>
          <a:ext cx="6092760" cy="3972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864">
                  <a:extLst>
                    <a:ext uri="{9D8B030D-6E8A-4147-A177-3AD203B41FA5}">
                      <a16:colId xmlns:a16="http://schemas.microsoft.com/office/drawing/2014/main" val="3978906911"/>
                    </a:ext>
                  </a:extLst>
                </a:gridCol>
                <a:gridCol w="1522864">
                  <a:extLst>
                    <a:ext uri="{9D8B030D-6E8A-4147-A177-3AD203B41FA5}">
                      <a16:colId xmlns:a16="http://schemas.microsoft.com/office/drawing/2014/main" val="671057797"/>
                    </a:ext>
                  </a:extLst>
                </a:gridCol>
                <a:gridCol w="1523516">
                  <a:extLst>
                    <a:ext uri="{9D8B030D-6E8A-4147-A177-3AD203B41FA5}">
                      <a16:colId xmlns:a16="http://schemas.microsoft.com/office/drawing/2014/main" val="1912827403"/>
                    </a:ext>
                  </a:extLst>
                </a:gridCol>
                <a:gridCol w="1523516">
                  <a:extLst>
                    <a:ext uri="{9D8B030D-6E8A-4147-A177-3AD203B41FA5}">
                      <a16:colId xmlns:a16="http://schemas.microsoft.com/office/drawing/2014/main" val="166067460"/>
                    </a:ext>
                  </a:extLst>
                </a:gridCol>
              </a:tblGrid>
              <a:tr h="26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MEMBERSHIPS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 GUARANTEE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SURGE BONUS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280096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140200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21 - 29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$315 - $435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$415 - $535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612893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30 - 39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$450 - $585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$600 - $735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282756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40 - 49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$600 - $735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$750 - $885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195961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50 - 59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$750 - $885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$1,200 - $1,335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546595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60 - 69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$1,500 - $1,770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$1,950 - $2,220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302347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70 - 79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$1,050 - $1,185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$2,550 - $2,685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663818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80 - 89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$1,200 - $1,335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$2,700 - $2,835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445749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90 - 99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$1,350 - $1,485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$3,350 - $3,485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568375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100 - 109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$1,500 - $1,635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$4,250 - $4,385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990431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110 - 119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$1,650 - $1,785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$4,400 - $4,535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449300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120 - 129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$1,800 - $1,935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$4,800 - $4,935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487303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$3,050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8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8968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" y="5384800"/>
            <a:ext cx="58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Campaign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274320"/>
            <a:ext cx="4785360" cy="1798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951" y="2468617"/>
            <a:ext cx="6301154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Day Campaign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promotional flyer with incentives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Times and Dates to Present the Program in Groups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 Group Effective Date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Applications Held Locally Until Processed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members will Receive a Membership Packet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 Draft for payment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to Online application</a:t>
            </a:r>
          </a:p>
        </p:txBody>
      </p:sp>
    </p:spTree>
    <p:extLst>
      <p:ext uri="{BB962C8B-B14F-4D97-AF65-F5344CB8AC3E}">
        <p14:creationId xmlns:p14="http://schemas.microsoft.com/office/powerpoint/2010/main" val="4106976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874506-9AE5-4486-A246-E7AC4DB1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340597"/>
            <a:ext cx="5372100" cy="41365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49002E9-4BD7-414A-8EC3-642CBCC97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27" y="1340597"/>
            <a:ext cx="5372099" cy="41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2C1351-0E12-490C-8174-203F1D49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643467"/>
            <a:ext cx="79819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1"/>
            <a:ext cx="5981700" cy="6858000"/>
            <a:chOff x="112120880" y="106664760"/>
            <a:chExt cx="3093520" cy="738297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2153716" y="112218930"/>
              <a:ext cx="3060684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vert="horz" wrap="square" lIns="45720" tIns="0" rIns="4572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Fundraiser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Program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8B0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Benefits &amp; Services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2400" y="156210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Appeal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2400" y="280670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Product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6800" y="4178300"/>
            <a:ext cx="580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Sliding Scale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4800" y="547370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Campaign</a:t>
            </a:r>
          </a:p>
        </p:txBody>
      </p:sp>
    </p:spTree>
    <p:extLst>
      <p:ext uri="{BB962C8B-B14F-4D97-AF65-F5344CB8AC3E}">
        <p14:creationId xmlns:p14="http://schemas.microsoft.com/office/powerpoint/2010/main" val="67155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2" y="19"/>
            <a:ext cx="12191998" cy="6807203"/>
            <a:chOff x="112120881" y="106664760"/>
            <a:chExt cx="3042806" cy="7328283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3157329" y="112164244"/>
              <a:ext cx="1298903" cy="182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vert="horz" wrap="square" lIns="45720" tIns="0" rIns="4572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Fundraiser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B0A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Program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8B0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Questions and Answers</a:t>
              </a:r>
              <a:endPara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63995" y="110248700"/>
              <a:ext cx="1451672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42806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659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" y="5384800"/>
            <a:ext cx="58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Appeal</a:t>
            </a:r>
          </a:p>
        </p:txBody>
      </p:sp>
      <p:pic>
        <p:nvPicPr>
          <p:cNvPr id="4100" name="Picture 4" descr="fundraisingstar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64" y="127189"/>
            <a:ext cx="3086100" cy="181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14911" y="1947338"/>
            <a:ext cx="627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Effort &amp; More Funds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9279" y="2495148"/>
            <a:ext cx="62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receive a long term value for supporting the cause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0100" y="3313734"/>
            <a:ext cx="63119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Effective — (no inventory)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Big Ticket Item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Raise up to $5,000 in 40 days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Incentivize volunteer hours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members of the family can enjoy 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Tremendous value in savings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Great for parents / individuals traveling for sports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Senior Class Graduation Trip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Offset cost for any program you need</a:t>
            </a:r>
          </a:p>
        </p:txBody>
      </p:sp>
    </p:spTree>
    <p:extLst>
      <p:ext uri="{BB962C8B-B14F-4D97-AF65-F5344CB8AC3E}">
        <p14:creationId xmlns:p14="http://schemas.microsoft.com/office/powerpoint/2010/main" val="2015154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5384800"/>
            <a:ext cx="586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4911" y="2260600"/>
            <a:ext cx="627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Worldwide Private Exclusive Travel Membership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14911" y="3811179"/>
            <a:ext cx="6277089" cy="23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Participants can be a part of an exclusive group that has access to hotels and vacation properties local and worldwide at a discounted price!  This membership allows ordinary people to experience Travel Savings 85% of the time than what other online travel sites offer.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Picture 4" descr="242blog_passport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80" y="-4"/>
            <a:ext cx="3399820" cy="233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38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" y="9"/>
            <a:ext cx="5955202" cy="4778084"/>
            <a:chOff x="112120880" y="106664760"/>
            <a:chExt cx="3079816" cy="5143839"/>
          </a:xfrm>
        </p:grpSpPr>
        <p:pic>
          <p:nvPicPr>
            <p:cNvPr id="3076" name="Picture 4" descr="Surge 3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0" y="110248700"/>
              <a:ext cx="3079816" cy="155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Beach-beaches-4843817-1280-8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0881" y="106664760"/>
              <a:ext cx="3033651" cy="343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890846" y="0"/>
            <a:ext cx="0" cy="6858001"/>
          </a:xfrm>
          <a:prstGeom prst="line">
            <a:avLst/>
          </a:prstGeom>
          <a:ln w="76200">
            <a:solidFill>
              <a:srgbClr val="1DA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5384800"/>
            <a:ext cx="586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A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Fundraising 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4911" y="2260600"/>
            <a:ext cx="627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Worldwide Private Exclusive Travel Membership</a:t>
            </a:r>
          </a:p>
        </p:txBody>
      </p:sp>
      <p:pic>
        <p:nvPicPr>
          <p:cNvPr id="5124" name="Picture 4" descr="242blog_passport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80" y="-4"/>
            <a:ext cx="3399820" cy="233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5951" y="3167715"/>
            <a:ext cx="6326049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Membership Booking Portal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Prices Includes Taxes (resort fees additional)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Concierge Service (groups)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 Cruises, Car Rental, Airfare, Activities &amp;  Excursions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 Weeks (jaw dropping weekly vacations)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Experience, Wine Club, Restaurant Savings, Shopping Rewards &amp; Emergency Travel Services</a:t>
            </a:r>
          </a:p>
        </p:txBody>
      </p:sp>
    </p:spTree>
    <p:extLst>
      <p:ext uri="{BB962C8B-B14F-4D97-AF65-F5344CB8AC3E}">
        <p14:creationId xmlns:p14="http://schemas.microsoft.com/office/powerpoint/2010/main" val="872699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2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72C92D-6D1E-44F5-B98A-3CB76ACA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1" r="177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972ED-EA87-488A-8CE5-72282DB2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4" y="480060"/>
            <a:ext cx="1118809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E7EB9-AA84-42D0-84D0-EA6B3CD7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4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B14C5-967B-414B-9477-4A48C6ED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521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Santana</dc:creator>
  <cp:lastModifiedBy>Robert Santana</cp:lastModifiedBy>
  <cp:revision>22</cp:revision>
  <dcterms:created xsi:type="dcterms:W3CDTF">2017-09-18T18:26:57Z</dcterms:created>
  <dcterms:modified xsi:type="dcterms:W3CDTF">2017-10-07T02:54:29Z</dcterms:modified>
</cp:coreProperties>
</file>